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59" r:id="rId5"/>
    <p:sldId id="260" r:id="rId6"/>
    <p:sldId id="264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5945" y="260252"/>
            <a:ext cx="8703195" cy="1782211"/>
          </a:xfrm>
        </p:spPr>
        <p:txBody>
          <a:bodyPr>
            <a:noAutofit/>
          </a:bodyPr>
          <a:lstStyle/>
          <a:p>
            <a:r>
              <a:rPr lang="fr-FR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Microlycée de Caen</a:t>
            </a:r>
            <a:br>
              <a:rPr lang="fr-FR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fr-FR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Période </a:t>
            </a:r>
            <a:r>
              <a:rPr lang="fr-FR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2</a:t>
            </a:r>
            <a:endParaRPr lang="fr-FR" sz="6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95610" y="2363494"/>
            <a:ext cx="5330276" cy="2244303"/>
          </a:xfrm>
        </p:spPr>
        <p:txBody>
          <a:bodyPr>
            <a:noAutofit/>
          </a:bodyPr>
          <a:lstStyle/>
          <a:p>
            <a:r>
              <a:rPr lang="fr-FR" sz="7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Semaine </a:t>
            </a:r>
            <a:r>
              <a:rPr lang="fr-FR" sz="7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11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(troisième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semaine de P2)</a:t>
            </a:r>
            <a:endParaRPr lang="fr-F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09" y="4372439"/>
            <a:ext cx="1175469" cy="11127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10" y="4380414"/>
            <a:ext cx="1109578" cy="10108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962" y="2042463"/>
            <a:ext cx="3926551" cy="421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Programme de la semaine </a:t>
            </a:r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11</a:t>
            </a:r>
            <a:endParaRPr lang="fr-F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87732" y="5314507"/>
            <a:ext cx="8106609" cy="5023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Informations ML 2 en BLEU</a:t>
            </a:r>
            <a:endParaRPr lang="fr-FR" sz="4400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260655" y="3716902"/>
            <a:ext cx="8410891" cy="4304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Informations ML 1 en vert</a:t>
            </a:r>
            <a:endParaRPr lang="fr-FR" sz="4400" cap="sm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63" y="1039367"/>
            <a:ext cx="10648603" cy="24719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02" y="2503370"/>
            <a:ext cx="2607772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23" y="2078320"/>
            <a:ext cx="6250132" cy="460237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35142" y="26571"/>
            <a:ext cx="5559694" cy="178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Lundi </a:t>
            </a:r>
            <a:r>
              <a:rPr lang="fr-FR" sz="6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21 </a:t>
            </a:r>
            <a:r>
              <a:rPr lang="fr-FR" sz="6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Novembre</a:t>
            </a:r>
            <a:endParaRPr lang="fr-FR" sz="6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7427838" y="724146"/>
            <a:ext cx="4544029" cy="5943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TE :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Anglais 1h Espagnol 1h</a:t>
            </a:r>
            <a:endParaRPr lang="fr-FR" sz="2400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0387937" y="129793"/>
            <a:ext cx="1420518" cy="5943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ML2</a:t>
            </a:r>
            <a:endParaRPr lang="fr-FR" sz="2400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4468263" y="2078320"/>
            <a:ext cx="1420518" cy="5943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ML1</a:t>
            </a:r>
            <a:endParaRPr lang="fr-FR" sz="2400" cap="sm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555" y="1318499"/>
            <a:ext cx="6018590" cy="21105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1" y="3303364"/>
            <a:ext cx="3187700" cy="13101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7276" y="3318527"/>
            <a:ext cx="2775869" cy="33372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3462" y="4589162"/>
            <a:ext cx="3408138" cy="211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2" y="3452896"/>
            <a:ext cx="5471020" cy="197640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475828" y="108030"/>
            <a:ext cx="9828742" cy="872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Mardi </a:t>
            </a:r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22 </a:t>
            </a:r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Novembre</a:t>
            </a:r>
            <a:endParaRPr lang="fr-FR" sz="6600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04613" y="5714280"/>
            <a:ext cx="6580973" cy="646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u="sng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Bilan P2 pour les </a:t>
            </a:r>
            <a:r>
              <a:rPr lang="fr-FR" sz="3200" u="sng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ml2</a:t>
            </a:r>
            <a:r>
              <a:rPr lang="fr-FR" sz="3200" u="sng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de 16h à 17h</a:t>
            </a:r>
            <a:endParaRPr lang="fr-FR" sz="3200" u="sng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601235" y="3502379"/>
            <a:ext cx="1420518" cy="5943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ML1</a:t>
            </a:r>
            <a:endParaRPr lang="fr-FR" sz="2400" cap="sm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139" y="1177479"/>
            <a:ext cx="6185024" cy="16673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199" y="2011138"/>
            <a:ext cx="4642358" cy="4059461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0252470" y="1199787"/>
            <a:ext cx="1420518" cy="5943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ML2</a:t>
            </a:r>
            <a:endParaRPr lang="fr-FR" sz="2400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-224444" y="1315226"/>
            <a:ext cx="6334297" cy="1709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Distribution des ordinateurs par la région pour les élèves concernés.</a:t>
            </a:r>
          </a:p>
          <a:p>
            <a:r>
              <a:rPr lang="fr-FR" sz="2800" u="sng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Présence impérative</a:t>
            </a:r>
          </a:p>
          <a:p>
            <a:r>
              <a:rPr lang="fr-FR" sz="2800" u="sng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Pas d’autre date de distribution !!!</a:t>
            </a:r>
            <a:endParaRPr lang="fr-FR" sz="2800" u="sng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435">
            <a:off x="582747" y="-176318"/>
            <a:ext cx="1794140" cy="179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47" y="1962610"/>
            <a:ext cx="5319926" cy="409952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618" y="5497858"/>
            <a:ext cx="7605183" cy="98557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336547" y="234058"/>
            <a:ext cx="9499963" cy="1099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Mercredi </a:t>
            </a:r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23 </a:t>
            </a:r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Novembre</a:t>
            </a:r>
            <a:endParaRPr lang="fr-FR" sz="6600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0093166" y="5497858"/>
            <a:ext cx="1486689" cy="4973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ML2</a:t>
            </a:r>
            <a:endParaRPr lang="fr-FR" sz="2400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386538" y="2152481"/>
            <a:ext cx="1420518" cy="5943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ML1</a:t>
            </a:r>
            <a:endParaRPr lang="fr-FR" sz="2400" cap="sm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128" y="1287338"/>
            <a:ext cx="4075629" cy="37222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90205">
            <a:off x="9721060" y="4005497"/>
            <a:ext cx="1899784" cy="11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12" y="1525956"/>
            <a:ext cx="8448110" cy="1522043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524237" y="-35302"/>
            <a:ext cx="7209404" cy="110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Jeudi </a:t>
            </a:r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24 Novembre</a:t>
            </a:r>
            <a:endParaRPr lang="fr-FR" sz="6600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7347787" y="3248463"/>
            <a:ext cx="2756269" cy="85710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ateliers P2</a:t>
            </a:r>
            <a:endParaRPr lang="fr-FR" sz="24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r>
              <a:rPr lang="fr-FR" sz="24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Séance 3</a:t>
            </a:r>
            <a:endParaRPr lang="fr-FR" sz="24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223562" y="1615461"/>
            <a:ext cx="1486689" cy="4973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ML2</a:t>
            </a:r>
            <a:endParaRPr lang="fr-FR" sz="2400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64" y="3438654"/>
            <a:ext cx="4357991" cy="26068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907" y="4292600"/>
            <a:ext cx="4483393" cy="23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908020" y="-175528"/>
            <a:ext cx="8863822" cy="1226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Vendredi </a:t>
            </a:r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25 </a:t>
            </a:r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Novembre</a:t>
            </a:r>
            <a:endParaRPr lang="fr-FR" sz="6600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5" y="1001762"/>
            <a:ext cx="6859994" cy="3739006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87872" y="4801379"/>
            <a:ext cx="2339198" cy="159110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Nouveau projet ML 2 : la commune</a:t>
            </a:r>
            <a:endParaRPr lang="fr-FR" sz="2400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583385" y="1348272"/>
            <a:ext cx="4355869" cy="1655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Salle Picasso occupée pour la journée</a:t>
            </a:r>
          </a:p>
          <a:p>
            <a:endParaRPr lang="fr-FR" sz="2800" cap="smal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r>
              <a:rPr lang="fr-FR" sz="28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Professeurs en formation</a:t>
            </a:r>
            <a:endParaRPr lang="fr-FR" sz="28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8750">
            <a:off x="7947169" y="2296622"/>
            <a:ext cx="3302091" cy="2304627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4853242" y="1099598"/>
            <a:ext cx="1486689" cy="4973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ML2</a:t>
            </a:r>
            <a:endParaRPr lang="fr-FR" sz="2400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323836" y="4865771"/>
            <a:ext cx="3825604" cy="4689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projet ML 1 : Street art</a:t>
            </a:r>
            <a:endParaRPr lang="fr-FR" sz="2400" cap="sm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9360">
            <a:off x="7761310" y="4618500"/>
            <a:ext cx="2241099" cy="219907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356" y="4603284"/>
            <a:ext cx="4050389" cy="20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4332</TotalTime>
  <Words>117</Words>
  <Application>Microsoft Office PowerPoint</Application>
  <PresentationFormat>Grand écran</PresentationFormat>
  <Paragraphs>30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Berlin Sans FB Demi</vt:lpstr>
      <vt:lpstr>Tw Cen MT</vt:lpstr>
      <vt:lpstr>Ronds dans l’eau</vt:lpstr>
      <vt:lpstr>Microlycée de Caen Période 2</vt:lpstr>
      <vt:lpstr>Programme de la semaine 11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Microlycée de Caen Rentrée 2018</dc:title>
  <dc:creator>marie eustache</dc:creator>
  <cp:lastModifiedBy>marie eustache</cp:lastModifiedBy>
  <cp:revision>168</cp:revision>
  <dcterms:created xsi:type="dcterms:W3CDTF">2018-09-08T08:30:02Z</dcterms:created>
  <dcterms:modified xsi:type="dcterms:W3CDTF">2022-11-19T15:49:53Z</dcterms:modified>
</cp:coreProperties>
</file>