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71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5960" y="1584356"/>
            <a:ext cx="8551574" cy="2013926"/>
          </a:xfrm>
        </p:spPr>
        <p:txBody>
          <a:bodyPr>
            <a:noAutofit/>
          </a:bodyPr>
          <a:lstStyle/>
          <a:p>
            <a:r>
              <a:rPr lang="fr-FR" sz="6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Microlycée</a:t>
            </a:r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de Caen</a:t>
            </a:r>
            <a:b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Période 2</a:t>
            </a:r>
            <a:endParaRPr lang="fr-FR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2828" y="4002579"/>
            <a:ext cx="6201295" cy="1400694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Semaine 12</a:t>
            </a:r>
            <a:endParaRPr lang="fr-FR" sz="7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52" y="241070"/>
            <a:ext cx="1175469" cy="11127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2" y="292013"/>
            <a:ext cx="1109578" cy="10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04539" y="4854632"/>
            <a:ext cx="9877068" cy="1712423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Programme de la </a:t>
            </a:r>
            <a:b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semaine 11</a:t>
            </a:r>
            <a:endParaRPr lang="fr-FR" sz="6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35" y="661208"/>
            <a:ext cx="3097790" cy="39246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3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9912" y="423373"/>
            <a:ext cx="9944197" cy="183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Résultat </a:t>
            </a:r>
            <a:r>
              <a:rPr lang="fr-FR" sz="5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quizziz</a:t>
            </a:r>
            <a:r>
              <a:rPr lang="fr-FR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de la semaine dernière</a:t>
            </a:r>
            <a:endParaRPr lang="fr-FR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99450" y="4828336"/>
            <a:ext cx="6594441" cy="5010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Victoire de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Rayane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!!</a:t>
            </a:r>
            <a:endParaRPr lang="fr-FR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59402" y="5430635"/>
            <a:ext cx="10779157" cy="8379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2è victoire pour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Rayane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qui prend la tête du classement…</a:t>
            </a:r>
            <a:endParaRPr lang="fr-FR" sz="2400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2457450"/>
            <a:ext cx="9363075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74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289992" y="309547"/>
            <a:ext cx="9782561" cy="90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Lundi 10 Décembre</a:t>
            </a:r>
            <a:endParaRPr lang="fr-FR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89992" y="1333704"/>
            <a:ext cx="5586779" cy="5983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Ménage aujourd’hui : </a:t>
            </a: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Rayane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79033" y="2230147"/>
            <a:ext cx="2680826" cy="5555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Travail A faire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73" y="3083767"/>
            <a:ext cx="8210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41244" y="267685"/>
            <a:ext cx="7614818" cy="946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Mardi 11 Décembre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75493" y="4247999"/>
            <a:ext cx="9294107" cy="1649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8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243832" y="1193267"/>
            <a:ext cx="8070850" cy="6258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Ménage aujourd’hui :  Johan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83015" y="2875648"/>
            <a:ext cx="6354465" cy="5782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Travail à faire</a:t>
            </a:r>
            <a:endParaRPr lang="fr-FR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2" y="3480832"/>
            <a:ext cx="11268075" cy="280987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53268" y="1981348"/>
            <a:ext cx="10039614" cy="894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13h 14h :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Mic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Absent, remplacé par Patrice sur </a:t>
            </a:r>
          </a:p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« écrire une thèse » ( Brouillon de la rédaction )</a:t>
            </a:r>
            <a:endParaRPr lang="fr-FR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291840" y="643903"/>
            <a:ext cx="9339215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Mercredi 12 Décembre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94180" y="2349376"/>
            <a:ext cx="5310313" cy="5983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Ménage aujourd’hui : Bryan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07361" y="2737573"/>
            <a:ext cx="6981170" cy="16515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fr-FR" sz="32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6" y="4774482"/>
            <a:ext cx="11229975" cy="160020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291840" y="4001283"/>
            <a:ext cx="6354465" cy="5782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Travail à faire</a:t>
            </a:r>
            <a:endParaRPr lang="fr-FR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50" y="1742505"/>
            <a:ext cx="2297914" cy="2677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95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990734" y="163008"/>
            <a:ext cx="10364451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Jeudi 13 Décembre 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19534" y="1426402"/>
            <a:ext cx="5634510" cy="707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Ménage aujourd’hui : Adeline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40638" y="1983529"/>
            <a:ext cx="4781158" cy="17364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2400" u="sng" cap="small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807854" y="2213499"/>
            <a:ext cx="10198197" cy="8676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14h 16 : Atelier théâtre (année 1)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37600" y="3160901"/>
            <a:ext cx="9955820" cy="994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14h 16h : Français (année 2)</a:t>
            </a:r>
            <a:endParaRPr lang="fr-FR" sz="2400" cap="smal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44" y="1146406"/>
            <a:ext cx="2257137" cy="26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07360" y="463348"/>
            <a:ext cx="10364451" cy="866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Vendredi 14 décembre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07360" y="1550752"/>
            <a:ext cx="5339119" cy="6220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Ménage aujourd’hui : Tom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318298" y="3294610"/>
            <a:ext cx="4254597" cy="8201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Travail à faire</a:t>
            </a:r>
            <a:endParaRPr lang="fr-FR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90" y="4337771"/>
            <a:ext cx="82486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43574" y="325926"/>
            <a:ext cx="10364451" cy="1140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 citation de la semaine</a:t>
            </a:r>
            <a:endParaRPr lang="fr-FR" sz="54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94" y="1815119"/>
            <a:ext cx="5000625" cy="4591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31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1641</TotalTime>
  <Words>111</Words>
  <Application>Microsoft Office PowerPoint</Application>
  <PresentationFormat>Grand écran</PresentationFormat>
  <Paragraphs>26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Berlin Sans FB Demi</vt:lpstr>
      <vt:lpstr>Tw Cen MT</vt:lpstr>
      <vt:lpstr>Ronds dans l’eau</vt:lpstr>
      <vt:lpstr>Microlycée de Caen Période 2</vt:lpstr>
      <vt:lpstr>Programme de la  semaine 11</vt:lpstr>
      <vt:lpstr>Présentation PowerPoint</vt:lpstr>
      <vt:lpstr>Présentation PowerPoint</vt:lpstr>
      <vt:lpstr>Ménage aujourd’hui :  Johan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Microlycée de Caen Rentrée 2018</dc:title>
  <dc:creator>marie eustache</dc:creator>
  <cp:lastModifiedBy>Patrice Eustache</cp:lastModifiedBy>
  <cp:revision>104</cp:revision>
  <dcterms:created xsi:type="dcterms:W3CDTF">2018-09-08T08:30:02Z</dcterms:created>
  <dcterms:modified xsi:type="dcterms:W3CDTF">2018-12-11T08:08:42Z</dcterms:modified>
</cp:coreProperties>
</file>