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71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177" y="1638489"/>
            <a:ext cx="4954386" cy="1003372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Période 2</a:t>
            </a:r>
            <a:endParaRPr lang="fr-FR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95603" y="1463907"/>
            <a:ext cx="5087389" cy="1352537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Semaine </a:t>
            </a:r>
            <a:r>
              <a:rPr lang="fr-FR" sz="7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15</a:t>
            </a:r>
            <a:endParaRPr lang="fr-F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7" y="4108010"/>
            <a:ext cx="1175469" cy="11127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37" y="4409758"/>
            <a:ext cx="1109578" cy="101089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144454" y="452257"/>
            <a:ext cx="9667702" cy="1782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Micro lycée </a:t>
            </a:r>
            <a: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 Caen</a:t>
            </a:r>
            <a:br>
              <a:rPr lang="fr-FR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endParaRPr lang="fr-FR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30" y="2679260"/>
            <a:ext cx="523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Programme de la semaine 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15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87732" y="5314507"/>
            <a:ext cx="8106609" cy="5023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Informations ML 2 en BLEU</a:t>
            </a:r>
            <a:endParaRPr lang="fr-FR" sz="4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60655" y="3716902"/>
            <a:ext cx="8410891" cy="4304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Informations ML 1 en vert</a:t>
            </a:r>
            <a:endParaRPr lang="fr-FR" sz="4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63" y="1039367"/>
            <a:ext cx="10648603" cy="24719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02" y="2503370"/>
            <a:ext cx="260777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" y="984613"/>
            <a:ext cx="6102209" cy="444746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164524" y="-16562"/>
            <a:ext cx="8234287" cy="100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03 Janvier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915312" y="1097883"/>
            <a:ext cx="2208950" cy="588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ML1</a:t>
            </a:r>
            <a:endParaRPr lang="fr-FR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87" y="1097883"/>
            <a:ext cx="6793719" cy="13661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936" y="2464045"/>
            <a:ext cx="5906637" cy="313980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171871" y="1097883"/>
            <a:ext cx="2226940" cy="4650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" y="1446197"/>
            <a:ext cx="5581650" cy="146685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336547" y="234058"/>
            <a:ext cx="9499963" cy="109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Mercredi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04 Janvier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274257" y="1513811"/>
            <a:ext cx="1486689" cy="4973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ml1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528199" y="2011159"/>
            <a:ext cx="1486689" cy="4973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796" y="3512650"/>
            <a:ext cx="45243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4" y="1442160"/>
            <a:ext cx="6064110" cy="19565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356" y="914559"/>
            <a:ext cx="5883462" cy="298960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894652" y="6021"/>
            <a:ext cx="7209404" cy="110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Jeudi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05 Janvier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755349" y="1489358"/>
            <a:ext cx="1629294" cy="6132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56" y="4022394"/>
            <a:ext cx="4357991" cy="26068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336" y="3904166"/>
            <a:ext cx="5001487" cy="260683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9806850" y="1309450"/>
            <a:ext cx="1501832" cy="4809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ML1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579650" y="5903283"/>
            <a:ext cx="2718925" cy="85710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ateliers P2</a:t>
            </a:r>
            <a:endParaRPr lang="fr-FR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fr-FR" sz="24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Dernière séance</a:t>
            </a:r>
            <a:endParaRPr lang="fr-FR" sz="24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17" y="1186852"/>
            <a:ext cx="5695950" cy="437197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83329" y="122845"/>
            <a:ext cx="8690707" cy="873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Vendredi </a:t>
            </a:r>
            <a:r>
              <a:rPr lang="fr-FR" sz="6600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06 Janvier</a:t>
            </a:r>
            <a:endParaRPr lang="fr-FR" sz="6600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46398" y="1536084"/>
            <a:ext cx="5162966" cy="9439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projet ML 2 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plaidoiries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9950172" y="1353464"/>
            <a:ext cx="1486689" cy="4973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ENT ML2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296622" y="5779412"/>
            <a:ext cx="3833593" cy="4973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Projet ml1 : être jury</a:t>
            </a:r>
            <a:endParaRPr lang="fr-FR" sz="2400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43" y="2372856"/>
            <a:ext cx="4312981" cy="3185971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6768294" y="5531666"/>
            <a:ext cx="4668567" cy="1132561"/>
          </a:xfrm>
          <a:prstGeom prst="rect">
            <a:avLst/>
          </a:prstGeom>
          <a:ln w="57150">
            <a:solidFill>
              <a:srgbClr val="FF0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STMG : absence Dalila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9h 10h exercice d’économie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10h 11h Maths</a:t>
            </a:r>
            <a:endParaRPr lang="fr-FR" sz="2400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22829" y="302184"/>
            <a:ext cx="10364451" cy="1596177"/>
          </a:xfrm>
        </p:spPr>
        <p:txBody>
          <a:bodyPr>
            <a:noAutofit/>
          </a:bodyPr>
          <a:lstStyle/>
          <a:p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Audio guides des œuvres de 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banksy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 Ecouter en français et en Anglais </a:t>
            </a:r>
            <a:b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sous l’écran …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205579" y="5872586"/>
            <a:ext cx="6846554" cy="66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Scannez les QR codes</a:t>
            </a:r>
            <a:endParaRPr lang="fr-F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1852">
            <a:off x="807880" y="1852556"/>
            <a:ext cx="2795399" cy="3097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7658">
            <a:off x="4658990" y="2416383"/>
            <a:ext cx="2686551" cy="30060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6217">
            <a:off x="8364976" y="1824127"/>
            <a:ext cx="3329708" cy="30844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125" y="4834387"/>
            <a:ext cx="2076397" cy="207639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7874" y="4721178"/>
            <a:ext cx="2076397" cy="20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4501</TotalTime>
  <Words>84</Words>
  <Application>Microsoft Office PowerPoint</Application>
  <PresentationFormat>Grand écran</PresentationFormat>
  <Paragraphs>26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Berlin Sans FB Demi</vt:lpstr>
      <vt:lpstr>Tw Cen MT</vt:lpstr>
      <vt:lpstr>Ronds dans l’eau</vt:lpstr>
      <vt:lpstr>Période 2</vt:lpstr>
      <vt:lpstr>Programme de la semaine 15</vt:lpstr>
      <vt:lpstr>Présentation PowerPoint</vt:lpstr>
      <vt:lpstr>Présentation PowerPoint</vt:lpstr>
      <vt:lpstr>Présentation PowerPoint</vt:lpstr>
      <vt:lpstr>Présentation PowerPoint</vt:lpstr>
      <vt:lpstr>Audio guides des œuvres de banksy a Ecouter en français et en Anglais  sous l’écran 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Microlycée de Caen Rentrée 2018</dc:title>
  <dc:creator>marie eustache</dc:creator>
  <cp:lastModifiedBy>Patrice Eustache</cp:lastModifiedBy>
  <cp:revision>186</cp:revision>
  <dcterms:created xsi:type="dcterms:W3CDTF">2018-09-08T08:30:02Z</dcterms:created>
  <dcterms:modified xsi:type="dcterms:W3CDTF">2023-01-04T08:21:30Z</dcterms:modified>
</cp:coreProperties>
</file>