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93" r:id="rId4"/>
    <p:sldId id="273" r:id="rId5"/>
    <p:sldId id="285" r:id="rId6"/>
    <p:sldId id="286" r:id="rId7"/>
    <p:sldId id="287" r:id="rId8"/>
    <p:sldId id="288" r:id="rId9"/>
    <p:sldId id="284" r:id="rId10"/>
    <p:sldId id="28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1216" y="95096"/>
            <a:ext cx="8551574" cy="2013926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Micro lycée de Caen</a:t>
            </a:r>
            <a:b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Période </a:t>
            </a:r>
            <a:r>
              <a:rPr lang="fr-F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3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(nouvelle période)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98503" y="2588170"/>
            <a:ext cx="5524943" cy="3351478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Semaine </a:t>
            </a:r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17 </a:t>
            </a:r>
            <a:endParaRPr lang="fr-FR" sz="7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du </a:t>
            </a: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18 </a:t>
            </a: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au </a:t>
            </a: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22 </a:t>
            </a: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Janvier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1" y="347051"/>
            <a:ext cx="1175469" cy="11127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77" y="347051"/>
            <a:ext cx="1109578" cy="10108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2109022"/>
            <a:ext cx="5525044" cy="3608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3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9215" y="556953"/>
            <a:ext cx="9119062" cy="656706"/>
          </a:xfrm>
        </p:spPr>
        <p:txBody>
          <a:bodyPr>
            <a:noAutofit/>
          </a:bodyPr>
          <a:lstStyle/>
          <a:p>
            <a:pPr algn="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Attention, 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Les codes ENT ont changé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522824" y="1720733"/>
            <a:ext cx="4691046" cy="1221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Voir </a:t>
            </a:r>
            <a:r>
              <a:rPr lang="fr-FR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mic</a:t>
            </a:r>
            <a:r>
              <a:rPr lang="fr-FR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fr-FR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 cas de besoin </a:t>
            </a:r>
            <a:endParaRPr lang="fr-FR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1" y="1480357"/>
            <a:ext cx="5284073" cy="39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191" y="182880"/>
            <a:ext cx="8551574" cy="681644"/>
          </a:xfrm>
        </p:spPr>
        <p:txBody>
          <a:bodyPr>
            <a:noAutofit/>
          </a:bodyPr>
          <a:lstStyle/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Rappels du protocole sanitaire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79" y="626313"/>
            <a:ext cx="8257829" cy="3452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321" y="4079110"/>
            <a:ext cx="3416618" cy="2646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253450" y="4940531"/>
            <a:ext cx="4109154" cy="653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Et toujours ….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2069970" y="166704"/>
            <a:ext cx="8208564" cy="764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Nouvel emploi du temps ML1</a:t>
            </a:r>
            <a:endParaRPr lang="fr-FR" sz="4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154642"/>
            <a:ext cx="982980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4156364" y="2518756"/>
            <a:ext cx="1537854" cy="6816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6264">
            <a:off x="3423161" y="1246636"/>
            <a:ext cx="1466404" cy="1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2069970" y="166704"/>
            <a:ext cx="8208564" cy="764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Nouvel emploi du temps ML2</a:t>
            </a:r>
            <a:endParaRPr lang="fr-FR" sz="4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9" y="1327399"/>
            <a:ext cx="10001250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1828800" y="2078181"/>
            <a:ext cx="1537854" cy="1014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534842" y="2136372"/>
            <a:ext cx="1647354" cy="18786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6264">
            <a:off x="1095599" y="841934"/>
            <a:ext cx="1466404" cy="14664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2003">
            <a:off x="6236654" y="1342756"/>
            <a:ext cx="1466404" cy="1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50" y="3475571"/>
            <a:ext cx="6742617" cy="333696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69165" y="100260"/>
            <a:ext cx="8665436" cy="814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Lundi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18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Janvier</a:t>
            </a:r>
            <a:endParaRPr lang="fr-FR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554026" y="2169459"/>
            <a:ext cx="3676555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0380" y="4434437"/>
            <a:ext cx="3893686" cy="1755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ML 2 :</a:t>
            </a:r>
          </a:p>
          <a:p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Economie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2h</a:t>
            </a:r>
          </a:p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Début à 14h15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108550" y="5086987"/>
            <a:ext cx="1897727" cy="450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3" y="914400"/>
            <a:ext cx="7867122" cy="2578934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520301" y="2348691"/>
            <a:ext cx="1897727" cy="450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ML1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950201" y="1115971"/>
            <a:ext cx="3893686" cy="1755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ML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:</a:t>
            </a:r>
          </a:p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Présentation exposés débrouillards (répétition 14h15)</a:t>
            </a:r>
          </a:p>
          <a:p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Début 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à 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15h</a:t>
            </a:r>
            <a:endParaRPr lang="fr-F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0" y="3507616"/>
            <a:ext cx="8673392" cy="3223673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457528" y="109886"/>
            <a:ext cx="9732684" cy="105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Mardi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19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janvier</a:t>
            </a:r>
            <a:endParaRPr lang="fr-FR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554026" y="2169459"/>
            <a:ext cx="3676555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735395" y="5634719"/>
            <a:ext cx="1831915" cy="4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005" y="2871694"/>
            <a:ext cx="2376903" cy="3417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95" y="1253633"/>
            <a:ext cx="9262564" cy="1387799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735395" y="1708573"/>
            <a:ext cx="1831915" cy="4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ml1</a:t>
            </a:r>
            <a:endParaRPr lang="fr-FR" sz="24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9" y="4595572"/>
            <a:ext cx="10734675" cy="187642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76119" y="116628"/>
            <a:ext cx="10414048" cy="105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Mercredi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20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Janvier</a:t>
            </a:r>
            <a:endParaRPr lang="fr-FR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37607" y="5043456"/>
            <a:ext cx="1831915" cy="4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3702" y="2078405"/>
            <a:ext cx="6051049" cy="96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Ml1 : </a:t>
            </a:r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travail encadré (leçons à faire ou projet voltaire)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Des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9h</a:t>
            </a:r>
            <a:endParaRPr lang="fr-FR" sz="24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12" y="1414128"/>
            <a:ext cx="3128617" cy="293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4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78377" y="141715"/>
            <a:ext cx="8403286" cy="105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Jeudi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21 </a:t>
            </a:r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Janvier</a:t>
            </a:r>
            <a:endParaRPr lang="fr-FR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554026" y="2169459"/>
            <a:ext cx="3676555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538711" y="1528842"/>
            <a:ext cx="6871296" cy="83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ateliers de P2 : 14h30 16h30 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r-F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Plus qu’une semaine pour être prêt !!</a:t>
            </a:r>
            <a:endParaRPr lang="fr-F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978377" y="2439098"/>
            <a:ext cx="4099217" cy="50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Atelier théâtre</a:t>
            </a:r>
            <a:endParaRPr lang="fr-F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932010" y="2401421"/>
            <a:ext cx="4099217" cy="50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Atelier web radio</a:t>
            </a:r>
            <a:endParaRPr lang="fr-F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4" y="971267"/>
            <a:ext cx="1777349" cy="133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859861"/>
            <a:ext cx="2005177" cy="150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1344" r="4493" b="3702"/>
          <a:stretch/>
        </p:blipFill>
        <p:spPr>
          <a:xfrm rot="20944251">
            <a:off x="640080" y="3813712"/>
            <a:ext cx="2502130" cy="2244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211">
            <a:off x="2091928" y="3221243"/>
            <a:ext cx="2715724" cy="20367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15379" r="22136" b="23258"/>
          <a:stretch/>
        </p:blipFill>
        <p:spPr>
          <a:xfrm>
            <a:off x="6180020" y="3004360"/>
            <a:ext cx="4867595" cy="2156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/>
          <a:stretch/>
        </p:blipFill>
        <p:spPr>
          <a:xfrm rot="443436">
            <a:off x="8076481" y="4577367"/>
            <a:ext cx="3110791" cy="16758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27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54" y="4337592"/>
            <a:ext cx="8572500" cy="119062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31725" y="-1599"/>
            <a:ext cx="11040730" cy="105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Vendredi 15 Janvier</a:t>
            </a:r>
            <a:endParaRPr lang="fr-FR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87575" y="2192265"/>
            <a:ext cx="3246768" cy="613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330750" y="2220179"/>
            <a:ext cx="4099217" cy="50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Projets</a:t>
            </a:r>
            <a:endParaRPr lang="fr-FR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30260" y="1175131"/>
            <a:ext cx="4099217" cy="1483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Accueil des élèves et des professeurs du lycée Rostand pour les prises de vue.</a:t>
            </a:r>
            <a:endParaRPr lang="fr-FR" sz="24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47954" y="4888513"/>
            <a:ext cx="1831915" cy="490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028751" y="3625955"/>
            <a:ext cx="4099217" cy="50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Harry Potter</a:t>
            </a:r>
            <a:endParaRPr lang="fr-FR" sz="24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8554" y="2712138"/>
            <a:ext cx="2768960" cy="85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 12h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à 14h</a:t>
            </a:r>
            <a:endParaRPr lang="fr-F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9519311" y="2805567"/>
            <a:ext cx="2768960" cy="85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 12h à 14h</a:t>
            </a:r>
            <a:endParaRPr lang="fr-F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91" y="2309827"/>
            <a:ext cx="2281945" cy="228194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3" y="923429"/>
            <a:ext cx="2692823" cy="2692823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340066" y="6051665"/>
            <a:ext cx="11629548" cy="608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Bilans individuels de la période 2 pour les ML1 / </a:t>
            </a:r>
            <a:r>
              <a:rPr lang="fr-F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ML2 libérés après 14h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  <a:endParaRPr lang="fr-F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980241" y="515532"/>
            <a:ext cx="4502394" cy="3530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Penser au nettoyage de la salle d’accueil</a:t>
            </a:r>
            <a:endParaRPr lang="fr-FR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25388" y="5510671"/>
            <a:ext cx="10699993" cy="607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pour la santé de tous </a:t>
            </a:r>
            <a:endParaRPr lang="fr-FR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24" y="343231"/>
            <a:ext cx="4762500" cy="42576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5" y="1702035"/>
            <a:ext cx="2801892" cy="34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5062</TotalTime>
  <Words>175</Words>
  <Application>Microsoft Office PowerPoint</Application>
  <PresentationFormat>Grand écran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Berlin Sans FB Demi</vt:lpstr>
      <vt:lpstr>Tw Cen MT</vt:lpstr>
      <vt:lpstr>Ronds dans l’eau</vt:lpstr>
      <vt:lpstr>Micro lycée de Caen Période 3 (nouvelle période)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Attention, Les codes ENT ont changé</vt:lpstr>
      <vt:lpstr>Rappels du protocole sanitaire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Microlycée de Caen Rentrée 2018</dc:title>
  <dc:creator>marie eustache</dc:creator>
  <cp:lastModifiedBy>marie eustache</cp:lastModifiedBy>
  <cp:revision>207</cp:revision>
  <dcterms:created xsi:type="dcterms:W3CDTF">2018-09-08T08:30:02Z</dcterms:created>
  <dcterms:modified xsi:type="dcterms:W3CDTF">2021-01-17T09:32:33Z</dcterms:modified>
</cp:coreProperties>
</file>